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7" r:id="rId5"/>
    <p:sldId id="265" r:id="rId6"/>
    <p:sldId id="271" r:id="rId7"/>
    <p:sldId id="266" r:id="rId8"/>
    <p:sldId id="272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4800" dirty="0">
                <a:solidFill>
                  <a:schemeClr val="tx1"/>
                </a:solidFill>
                <a:latin typeface=".VnAvant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97951" y="2391074"/>
            <a:ext cx="8305800" cy="1752600"/>
          </a:xfrm>
        </p:spPr>
        <p:txBody>
          <a:bodyPr>
            <a:noAutofit/>
          </a:bodyPr>
          <a:lstStyle/>
          <a:p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Em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giữ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trang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phục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err="1">
                <a:solidFill>
                  <a:srgbClr val="0000FF"/>
                </a:solidFill>
                <a:latin typeface="HP-087" pitchFamily="34" charset="0"/>
              </a:rPr>
              <a:t>gọn</a:t>
            </a:r>
            <a:r>
              <a:rPr lang="en-US" sz="480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smtClean="0">
                <a:solidFill>
                  <a:srgbClr val="0000FF"/>
                </a:solidFill>
                <a:latin typeface="HP-087" pitchFamily="34" charset="0"/>
              </a:rPr>
              <a:t>gàng,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sạch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sẽ</a:t>
            </a:r>
            <a:endParaRPr lang="vi-VN" sz="48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1565564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4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44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74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FF0000"/>
                </a:solidFill>
                <a:latin typeface="HP-089" pitchFamily="34" charset="0"/>
              </a:rPr>
              <a:t>Khởi động</a:t>
            </a:r>
            <a:endParaRPr lang="vi-VN" sz="3600" b="1" dirty="0">
              <a:solidFill>
                <a:srgbClr val="FF0000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5681990"/>
            <a:ext cx="6414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CHIẾC ÁO MÙA ĐÔNG</a:t>
            </a:r>
          </a:p>
        </p:txBody>
      </p:sp>
    </p:spTree>
    <p:extLst>
      <p:ext uri="{BB962C8B-B14F-4D97-AF65-F5344CB8AC3E}">
        <p14:creationId xmlns:p14="http://schemas.microsoft.com/office/powerpoint/2010/main" val="234183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85335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54864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gàng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7D6967CF-5848-4CC7-BC07-8BEB36E171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466" y="0"/>
            <a:ext cx="8048231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192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945" y="5181600"/>
            <a:ext cx="85482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</a:rPr>
              <a:t>Em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mặc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và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giữ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trang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phục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gọn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gàng</a:t>
            </a:r>
            <a:r>
              <a:rPr lang="en-US" sz="3200" dirty="0">
                <a:solidFill>
                  <a:srgbClr val="0000FF"/>
                </a:solidFill>
              </a:rPr>
              <a:t>, </a:t>
            </a:r>
            <a:r>
              <a:rPr lang="en-US" sz="3200" dirty="0" err="1">
                <a:solidFill>
                  <a:srgbClr val="0000FF"/>
                </a:solidFill>
              </a:rPr>
              <a:t>sạch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sẽ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như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thế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nào</a:t>
            </a:r>
            <a:r>
              <a:rPr lang="en-US" sz="3200" dirty="0">
                <a:solidFill>
                  <a:srgbClr val="0000FF"/>
                </a:solidFill>
              </a:rPr>
              <a:t> 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731BD9D7-8905-4FFD-8ED0-06FBE17534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8600" y="228600"/>
            <a:ext cx="9956206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89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7177" y="1600200"/>
            <a:ext cx="8365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gàng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5BEEC44-46AB-4CBE-A82A-DDE2EEAB1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405" y="2590800"/>
            <a:ext cx="8580767" cy="373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7951" y="1295400"/>
            <a:ext cx="87959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028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57683" y="304800"/>
            <a:ext cx="59891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ra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khuyên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Trapezoid 2"/>
          <p:cNvSpPr/>
          <p:nvPr/>
        </p:nvSpPr>
        <p:spPr>
          <a:xfrm>
            <a:off x="4114800" y="3810000"/>
            <a:ext cx="1295400" cy="762000"/>
          </a:xfrm>
          <a:prstGeom prst="trapezoi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C1E7718E-2846-481B-AB6C-9EF658E9BC1A}"/>
              </a:ext>
            </a:extLst>
          </p:cNvPr>
          <p:cNvSpPr txBox="1"/>
          <p:nvPr/>
        </p:nvSpPr>
        <p:spPr>
          <a:xfrm>
            <a:off x="430665" y="1371600"/>
            <a:ext cx="83496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Tan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Tuấn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cởi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vứt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179C793D-C9BC-4AED-AA4B-6B6B0ACF58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188" y="2321153"/>
            <a:ext cx="7908623" cy="4148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945" y="1229261"/>
            <a:ext cx="86693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thói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gàng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219200" y="2552700"/>
            <a:ext cx="6377067" cy="1981200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72314" y="2945499"/>
            <a:ext cx="637706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          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gàng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Thơm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42"/>
          <a:stretch/>
        </p:blipFill>
        <p:spPr bwMode="auto">
          <a:xfrm>
            <a:off x="3276600" y="4800600"/>
            <a:ext cx="1768664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967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46084" name="Picture 4" descr="Lovely_illustration_of_Happy_family_behide_a_star_wallcoo_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352800" y="2562225"/>
            <a:ext cx="37338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Chóc thÇy c«, c¸c con cïng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gia </a:t>
            </a:r>
            <a:r>
              <a:rPr lang="en-US" sz="360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m·i m·i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h¹nh phóc !</a:t>
            </a:r>
          </a:p>
        </p:txBody>
      </p:sp>
    </p:spTree>
    <p:extLst>
      <p:ext uri="{BB962C8B-B14F-4D97-AF65-F5344CB8AC3E}">
        <p14:creationId xmlns:p14="http://schemas.microsoft.com/office/powerpoint/2010/main" val="199636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45"/>
    </mc:Choice>
    <mc:Fallback xmlns="">
      <p:transition spd="slow" advTm="6645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171</Words>
  <Application>Microsoft Office PowerPoint</Application>
  <PresentationFormat>On-screen Show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Khởi động</vt:lpstr>
      <vt:lpstr>Khám phá</vt:lpstr>
      <vt:lpstr>Khám phá</vt:lpstr>
      <vt:lpstr>Luyện tập</vt:lpstr>
      <vt:lpstr>Luyện tập</vt:lpstr>
      <vt:lpstr>Vận dụng</vt:lpstr>
      <vt:lpstr>Vận dụng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</dc:creator>
  <cp:lastModifiedBy>Admin</cp:lastModifiedBy>
  <cp:revision>16</cp:revision>
  <dcterms:created xsi:type="dcterms:W3CDTF">2006-08-16T00:00:00Z</dcterms:created>
  <dcterms:modified xsi:type="dcterms:W3CDTF">2020-10-12T07:55:44Z</dcterms:modified>
</cp:coreProperties>
</file>